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8" r:id="rId15"/>
    <p:sldId id="269" r:id="rId16"/>
    <p:sldId id="270" r:id="rId17"/>
    <p:sldId id="271" r:id="rId18"/>
    <p:sldId id="272" r:id="rId19"/>
    <p:sldId id="273" r:id="rId20"/>
    <p:sldId id="309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10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11" r:id="rId51"/>
    <p:sldId id="302" r:id="rId52"/>
    <p:sldId id="303" r:id="rId53"/>
    <p:sldId id="304" r:id="rId54"/>
    <p:sldId id="305" r:id="rId55"/>
    <p:sldId id="306" r:id="rId56"/>
    <p:sldId id="307" r:id="rId5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 snapToGrid="0">
      <p:cViewPr varScale="1"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rdo Arturo Vazquez" userId="a01302a5-815c-437b-9ef9-fa9c61f28b96" providerId="ADAL" clId="{DEE1A50E-A93F-B94B-B737-D44D56DE1A74}"/>
    <pc:docChg chg="addSld modSld">
      <pc:chgData name="Gerardo Arturo Vazquez" userId="a01302a5-815c-437b-9ef9-fa9c61f28b96" providerId="ADAL" clId="{DEE1A50E-A93F-B94B-B737-D44D56DE1A74}" dt="2023-09-14T13:36:51.308" v="4" actId="680"/>
      <pc:docMkLst>
        <pc:docMk/>
      </pc:docMkLst>
      <pc:sldChg chg="mod modShow">
        <pc:chgData name="Gerardo Arturo Vazquez" userId="a01302a5-815c-437b-9ef9-fa9c61f28b96" providerId="ADAL" clId="{DEE1A50E-A93F-B94B-B737-D44D56DE1A74}" dt="2023-09-07T14:43:21.609" v="0" actId="729"/>
        <pc:sldMkLst>
          <pc:docMk/>
          <pc:sldMk cId="0" sldId="258"/>
        </pc:sldMkLst>
      </pc:sldChg>
      <pc:sldChg chg="new">
        <pc:chgData name="Gerardo Arturo Vazquez" userId="a01302a5-815c-437b-9ef9-fa9c61f28b96" providerId="ADAL" clId="{DEE1A50E-A93F-B94B-B737-D44D56DE1A74}" dt="2023-09-12T13:20:06.778" v="1" actId="680"/>
        <pc:sldMkLst>
          <pc:docMk/>
          <pc:sldMk cId="3058507485" sldId="308"/>
        </pc:sldMkLst>
      </pc:sldChg>
      <pc:sldChg chg="new">
        <pc:chgData name="Gerardo Arturo Vazquez" userId="a01302a5-815c-437b-9ef9-fa9c61f28b96" providerId="ADAL" clId="{DEE1A50E-A93F-B94B-B737-D44D56DE1A74}" dt="2023-09-12T13:20:24.999" v="2" actId="680"/>
        <pc:sldMkLst>
          <pc:docMk/>
          <pc:sldMk cId="1773531562" sldId="309"/>
        </pc:sldMkLst>
      </pc:sldChg>
      <pc:sldChg chg="new">
        <pc:chgData name="Gerardo Arturo Vazquez" userId="a01302a5-815c-437b-9ef9-fa9c61f28b96" providerId="ADAL" clId="{DEE1A50E-A93F-B94B-B737-D44D56DE1A74}" dt="2023-09-14T13:36:18.230" v="3" actId="680"/>
        <pc:sldMkLst>
          <pc:docMk/>
          <pc:sldMk cId="2463752553" sldId="310"/>
        </pc:sldMkLst>
      </pc:sldChg>
      <pc:sldChg chg="new">
        <pc:chgData name="Gerardo Arturo Vazquez" userId="a01302a5-815c-437b-9ef9-fa9c61f28b96" providerId="ADAL" clId="{DEE1A50E-A93F-B94B-B737-D44D56DE1A74}" dt="2023-09-14T13:36:51.308" v="4" actId="680"/>
        <pc:sldMkLst>
          <pc:docMk/>
          <pc:sldMk cId="2374301357" sldId="3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sz="half" idx="21"/>
          </p:nvPr>
        </p:nvSpPr>
        <p:spPr>
          <a:xfrm>
            <a:off x="7175500" y="2540000"/>
            <a:ext cx="4102100" cy="615718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idx="21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idx="21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-0.jpeg" descr="picture-0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480059"/>
            <a:ext cx="7399022" cy="5501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7" name="picture-14.jpeg" descr="picture-14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83819"/>
            <a:ext cx="6065521" cy="1470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-15.jpeg" descr="picture-15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19" y="2049779"/>
            <a:ext cx="8252462" cy="472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71" name="picture-16.jpeg" descr="picture-16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2459" y="693419"/>
            <a:ext cx="11483342" cy="5745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74" name="picture-17.jpeg" descr="picture-17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" y="426719"/>
            <a:ext cx="11612882" cy="4518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77" name="picture-18.jpeg" descr="picture-18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" y="312420"/>
            <a:ext cx="9685022" cy="6446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50748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80" name="picture-19.jpeg" descr="picture-19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173480"/>
            <a:ext cx="11262361" cy="312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83" name="picture-20.jpeg" descr="picture-20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" y="487680"/>
            <a:ext cx="11247122" cy="52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86" name="picture-21.jpeg" descr="picture-21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99060"/>
            <a:ext cx="11376661" cy="6659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89" name="picture-22.jpeg" descr="picture-22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0"/>
            <a:ext cx="844296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2" name="picture-23.jpeg" descr="picture-23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80"/>
            <a:ext cx="11917681" cy="3985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-1.jpeg" descr="picture-1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19"/>
            <a:ext cx="12192001" cy="3817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5315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5" name="picture-24.jpeg" descr="picture-24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45719"/>
            <a:ext cx="1440181" cy="541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-25.jpeg" descr="picture-25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9" y="830580"/>
            <a:ext cx="6751322" cy="5905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9" name="picture-26.jpeg" descr="picture-26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792480"/>
            <a:ext cx="11285221" cy="5280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02" name="picture-27.jpeg" descr="picture-27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716280"/>
            <a:ext cx="11003281" cy="5128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05" name="picture-28.jpeg" descr="picture-28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" y="906780"/>
            <a:ext cx="11148062" cy="2941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08" name="picture-29.jpeg" descr="picture-29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2750820"/>
            <a:ext cx="8869681" cy="408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icture-30.jpeg" descr="picture-30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99060"/>
            <a:ext cx="11132821" cy="2354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12" name="picture-31.jpeg" descr="picture-31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" y="160020"/>
            <a:ext cx="11193782" cy="234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-32.jpeg" descr="picture-32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79" y="2583179"/>
            <a:ext cx="9189722" cy="4274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16" name="picture-33.jpeg" descr="picture-33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883919"/>
            <a:ext cx="11186161" cy="2941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19" name="picture-34.jpeg" descr="picture-34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" y="845819"/>
            <a:ext cx="11186162" cy="5151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2" name="picture-35.jpeg" descr="picture-35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251459"/>
            <a:ext cx="4145281" cy="69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-36.jpeg" descr="picture-36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1455419"/>
            <a:ext cx="11094721" cy="5097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-2.jpeg" descr="picture-2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541019"/>
            <a:ext cx="10378441" cy="5608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6" name="picture-35.jpeg" descr="picture-35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251459"/>
            <a:ext cx="4145281" cy="69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-38.jpeg" descr="picture-38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160"/>
            <a:ext cx="11803381" cy="5402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0" name="picture-39.jpeg" descr="picture-39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563880"/>
            <a:ext cx="1124712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3" name="picture-40.jpeg" descr="picture-40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188719"/>
            <a:ext cx="10187941" cy="4747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6" name="picture-41.jpeg" descr="picture-41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" y="655319"/>
            <a:ext cx="11216642" cy="3573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39" name="picture-42.jpeg" descr="picture-42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9" y="518159"/>
            <a:ext cx="10485122" cy="5654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42" name="picture-43.jpeg" descr="picture-43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388620"/>
            <a:ext cx="11285221" cy="3832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45" name="picture-44.jpeg" descr="picture-44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502919"/>
            <a:ext cx="11056621" cy="6080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75255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48" name="picture-45.jpeg" descr="picture-45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" y="1440180"/>
            <a:ext cx="7475222" cy="300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-46.jpeg" descr="picture-46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" y="251459"/>
            <a:ext cx="7795262" cy="731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52" name="picture-47.jpeg" descr="picture-47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708659"/>
            <a:ext cx="10896601" cy="505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4" name="picture-3.jpeg" descr="picture-3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9" y="365759"/>
            <a:ext cx="10828022" cy="5844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55" name="picture-28.jpeg" descr="picture-28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" y="906780"/>
            <a:ext cx="11148062" cy="2941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58" name="picture-49.jpeg" descr="picture-49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" y="68580"/>
            <a:ext cx="11132822" cy="234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-50.jpeg" descr="picture-50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19" y="2598420"/>
            <a:ext cx="9037322" cy="421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62" name="picture-31.jpeg" descr="picture-31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" y="160020"/>
            <a:ext cx="11193782" cy="234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-52.jpeg" descr="picture-52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2712720"/>
            <a:ext cx="8884921" cy="4137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66" name="picture-33.jpeg" descr="picture-33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883919"/>
            <a:ext cx="11186161" cy="2941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69" name="picture-54.jpeg" descr="picture-54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754380"/>
            <a:ext cx="11643361" cy="5356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72" name="picture-35.jpeg" descr="picture-35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251459"/>
            <a:ext cx="4145281" cy="69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-56.jpeg" descr="picture-56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1440180"/>
            <a:ext cx="11643361" cy="537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76" name="picture-35.jpeg" descr="picture-35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251459"/>
            <a:ext cx="4145281" cy="69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-58.jpeg" descr="picture-58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1249680"/>
            <a:ext cx="11704321" cy="5356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80" name="picture-59.jpeg" descr="picture-59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144779"/>
            <a:ext cx="4183382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-60.jpeg" descr="picture-60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868680"/>
            <a:ext cx="11734802" cy="5471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84" name="picture-61.jpeg" descr="picture-61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388620"/>
            <a:ext cx="3810001" cy="563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-62.jpeg" descr="picture-62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19" y="1089660"/>
            <a:ext cx="8351522" cy="5494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88" name="picture-63.jpeg" descr="picture-63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9" y="373379"/>
            <a:ext cx="5486402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-64.jpeg" descr="picture-64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" y="1173480"/>
            <a:ext cx="10309862" cy="5661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7" name="picture-4.jpeg" descr="picture-4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" y="3566159"/>
            <a:ext cx="11971022" cy="2750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-5.jpeg" descr="picture-5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883919"/>
            <a:ext cx="8770621" cy="69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-6.jpeg" descr="picture-6.jpe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4020"/>
            <a:ext cx="12192001" cy="176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30135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92" name="picture-65.jpeg" descr="picture-65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9" y="563880"/>
            <a:ext cx="11437622" cy="573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95" name="picture-66.jpeg" descr="picture-66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" y="579119"/>
            <a:ext cx="11269982" cy="4823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98" name="picture-67.jpeg" descr="picture-67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0"/>
            <a:ext cx="1090422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01" name="picture-68.jpeg" descr="picture-68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0"/>
            <a:ext cx="1105662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04" name="picture-69.jpeg" descr="picture-69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0"/>
            <a:ext cx="1086612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07" name="picture-70.jpeg" descr="picture-70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0"/>
            <a:ext cx="968502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2" name="picture-7.jpeg" descr="picture-7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9" y="640080"/>
            <a:ext cx="7498082" cy="708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-8.jpeg" descr="picture-8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2156460"/>
            <a:ext cx="11917681" cy="3992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6" name="picture-9.jpeg" descr="picture-9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373379"/>
            <a:ext cx="5265422" cy="70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-10.jpeg" descr="picture-10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" y="1325880"/>
            <a:ext cx="9852662" cy="5318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0" name="picture-11.jpeg" descr="picture-11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87979" y="144779"/>
            <a:ext cx="6408421" cy="6576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3" name="picture-12.jpeg" descr="picture-12.jpe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479"/>
            <a:ext cx="11917681" cy="3985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-7.jpeg" descr="picture-7.jpe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9" y="640080"/>
            <a:ext cx="7498082" cy="708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0</Words>
  <Application>Microsoft Macintosh PowerPoint</Application>
  <PresentationFormat>Widescreen</PresentationFormat>
  <Paragraphs>0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Gill Sans</vt:lpstr>
      <vt:lpstr>Helvetica</vt:lpstr>
      <vt:lpstr>Lucida Grande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Gerardo Arturo Vazquez</cp:lastModifiedBy>
  <cp:revision>1</cp:revision>
  <dcterms:modified xsi:type="dcterms:W3CDTF">2023-09-14T13:37:01Z</dcterms:modified>
</cp:coreProperties>
</file>